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8288000" cy="10287000"/>
  <p:notesSz cx="6858000" cy="9144000"/>
  <p:embeddedFontLst>
    <p:embeddedFont>
      <p:font typeface="Proxima Nova" charset="1" panose="02000506030000020004"/>
      <p:regular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viewProps" Target="viewProps.xml"/><Relationship Id="rId7" Type="http://schemas.openxmlformats.org/officeDocument/2006/relationships/font" Target="fonts/font7.fntdata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10" Type="http://schemas.openxmlformats.org/officeDocument/2006/relationships/customXml" Target="../customXml/item3.xml"/><Relationship Id="rId4" Type="http://schemas.openxmlformats.org/officeDocument/2006/relationships/theme" Target="theme/theme1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2306106" y="-170267"/>
            <a:ext cx="20734413" cy="10627533"/>
          </a:xfrm>
          <a:custGeom>
            <a:avLst/>
            <a:gdLst/>
            <a:ahLst/>
            <a:cxnLst/>
            <a:rect r="r" b="b" t="t" l="l"/>
            <a:pathLst>
              <a:path h="10627533" w="20734413">
                <a:moveTo>
                  <a:pt x="0" y="0"/>
                </a:moveTo>
                <a:lnTo>
                  <a:pt x="20734413" y="0"/>
                </a:lnTo>
                <a:lnTo>
                  <a:pt x="20734413" y="10627534"/>
                </a:lnTo>
                <a:lnTo>
                  <a:pt x="0" y="1062753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5433986" y="7818681"/>
            <a:ext cx="2202848" cy="2202848"/>
          </a:xfrm>
          <a:custGeom>
            <a:avLst/>
            <a:gdLst/>
            <a:ahLst/>
            <a:cxnLst/>
            <a:rect r="r" b="b" t="t" l="l"/>
            <a:pathLst>
              <a:path h="2202848" w="2202848">
                <a:moveTo>
                  <a:pt x="0" y="0"/>
                </a:moveTo>
                <a:lnTo>
                  <a:pt x="2202848" y="0"/>
                </a:lnTo>
                <a:lnTo>
                  <a:pt x="2202848" y="2202848"/>
                </a:lnTo>
                <a:lnTo>
                  <a:pt x="0" y="2202848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  <a:ln cap="rnd">
            <a:noFill/>
            <a:prstDash val="solid"/>
            <a:round/>
          </a:ln>
        </p:spPr>
      </p:sp>
      <p:sp>
        <p:nvSpPr>
          <p:cNvPr name="Freeform 4" id="4"/>
          <p:cNvSpPr/>
          <p:nvPr/>
        </p:nvSpPr>
        <p:spPr>
          <a:xfrm flipH="false" flipV="false" rot="0">
            <a:off x="11413753" y="367476"/>
            <a:ext cx="6563826" cy="927989"/>
          </a:xfrm>
          <a:custGeom>
            <a:avLst/>
            <a:gdLst/>
            <a:ahLst/>
            <a:cxnLst/>
            <a:rect r="r" b="b" t="t" l="l"/>
            <a:pathLst>
              <a:path h="927989" w="6563826">
                <a:moveTo>
                  <a:pt x="0" y="0"/>
                </a:moveTo>
                <a:lnTo>
                  <a:pt x="6563826" y="0"/>
                </a:lnTo>
                <a:lnTo>
                  <a:pt x="6563826" y="927989"/>
                </a:lnTo>
                <a:lnTo>
                  <a:pt x="0" y="92798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true" flipV="true" rot="-5400000">
            <a:off x="14005368" y="8517633"/>
            <a:ext cx="976024" cy="1221939"/>
          </a:xfrm>
          <a:custGeom>
            <a:avLst/>
            <a:gdLst/>
            <a:ahLst/>
            <a:cxnLst/>
            <a:rect r="r" b="b" t="t" l="l"/>
            <a:pathLst>
              <a:path h="1221939" w="976024">
                <a:moveTo>
                  <a:pt x="976024" y="1221940"/>
                </a:moveTo>
                <a:lnTo>
                  <a:pt x="0" y="1221940"/>
                </a:lnTo>
                <a:lnTo>
                  <a:pt x="0" y="0"/>
                </a:lnTo>
                <a:lnTo>
                  <a:pt x="976024" y="0"/>
                </a:lnTo>
                <a:lnTo>
                  <a:pt x="976024" y="122194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10647335" y="1921752"/>
            <a:ext cx="7955258" cy="37529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594"/>
              </a:lnSpc>
            </a:pPr>
            <a:r>
              <a:rPr lang="en-US" sz="6662" spc="33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  <a:t>Could you run the TCS London Marathon 2026?</a:t>
            </a:r>
          </a:p>
          <a:p>
            <a:pPr algn="ctr">
              <a:lnSpc>
                <a:spcPts val="6682"/>
              </a:lnSpc>
            </a:pPr>
          </a:p>
        </p:txBody>
      </p:sp>
      <p:sp>
        <p:nvSpPr>
          <p:cNvPr name="TextBox 7" id="7"/>
          <p:cNvSpPr txBox="true"/>
          <p:nvPr/>
        </p:nvSpPr>
        <p:spPr>
          <a:xfrm rot="0">
            <a:off x="10961928" y="5279380"/>
            <a:ext cx="3749119" cy="7049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771"/>
              </a:lnSpc>
              <a:spcBef>
                <a:spcPct val="0"/>
              </a:spcBef>
            </a:pPr>
            <a:r>
              <a:rPr lang="en-US" sz="4122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  <a:t>Find out more: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0961928" y="6001125"/>
            <a:ext cx="5112610" cy="5132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20"/>
              </a:lnSpc>
              <a:spcBef>
                <a:spcPct val="0"/>
              </a:spcBef>
            </a:pPr>
            <a:r>
              <a:rPr lang="en-US" sz="3438" spc="17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  <a:t>📩 grace@ineeds.org.uk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1032631" y="6683755"/>
            <a:ext cx="7326072" cy="11349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492"/>
              </a:lnSpc>
              <a:spcBef>
                <a:spcPct val="0"/>
              </a:spcBef>
            </a:pPr>
            <a:r>
              <a:rPr lang="en-US" sz="3940" spc="19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  <a:t>💻 ineeds.org.uk/london-marathon-2026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12836488" y="7990131"/>
            <a:ext cx="2489597" cy="64284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73"/>
              </a:lnSpc>
              <a:spcBef>
                <a:spcPct val="0"/>
              </a:spcBef>
            </a:pPr>
            <a:r>
              <a:rPr lang="en-US" sz="4362" spc="2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  <a:t>scan here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1FA8D081B3F14BBF6E8C6BFCD761CC" ma:contentTypeVersion="19" ma:contentTypeDescription="Create a new document." ma:contentTypeScope="" ma:versionID="2aa90ce469e24f64dcf0cb3d39ca2b00">
  <xsd:schema xmlns:xsd="http://www.w3.org/2001/XMLSchema" xmlns:xs="http://www.w3.org/2001/XMLSchema" xmlns:p="http://schemas.microsoft.com/office/2006/metadata/properties" xmlns:ns2="1c721827-9efe-4907-809a-52352d4a0528" xmlns:ns3="60768f04-bb41-49d5-b630-ba855e009f3e" targetNamespace="http://schemas.microsoft.com/office/2006/metadata/properties" ma:root="true" ma:fieldsID="e5341b7ad714d0afa819bae93ddf6b36" ns2:_="" ns3:_="">
    <xsd:import namespace="1c721827-9efe-4907-809a-52352d4a0528"/>
    <xsd:import namespace="60768f04-bb41-49d5-b630-ba855e009f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LengthInSecond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721827-9efe-4907-809a-52352d4a05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ec0ad939-80f8-4721-8a97-7e4962e308e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768f04-bb41-49d5-b630-ba855e009f3e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2873d2b-5157-485d-b9f3-eeb341f7b764}" ma:internalName="TaxCatchAll" ma:showField="CatchAllData" ma:web="60768f04-bb41-49d5-b630-ba855e009f3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c721827-9efe-4907-809a-52352d4a0528">
      <Terms xmlns="http://schemas.microsoft.com/office/infopath/2007/PartnerControls"/>
    </lcf76f155ced4ddcb4097134ff3c332f>
    <TaxCatchAll xmlns="60768f04-bb41-49d5-b630-ba855e009f3e" xsi:nil="true"/>
  </documentManagement>
</p:properties>
</file>

<file path=customXml/itemProps1.xml><?xml version="1.0" encoding="utf-8"?>
<ds:datastoreItem xmlns:ds="http://schemas.openxmlformats.org/officeDocument/2006/customXml" ds:itemID="{1A43F869-DB16-43F4-A88A-BCE11B21F9D7}"/>
</file>

<file path=customXml/itemProps2.xml><?xml version="1.0" encoding="utf-8"?>
<ds:datastoreItem xmlns:ds="http://schemas.openxmlformats.org/officeDocument/2006/customXml" ds:itemID="{55A0082E-E4E9-420F-89DF-449136BBDDA4}"/>
</file>

<file path=customXml/itemProps3.xml><?xml version="1.0" encoding="utf-8"?>
<ds:datastoreItem xmlns:ds="http://schemas.openxmlformats.org/officeDocument/2006/customXml" ds:itemID="{2389CF4E-29EF-4F8C-829D-FF272A8A0027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 the Hall of Fame</dc:title>
  <cp:revision>1</cp:revision>
  <dcterms:created xsi:type="dcterms:W3CDTF">2006-08-16T00:00:00Z</dcterms:created>
  <dcterms:modified xsi:type="dcterms:W3CDTF">2011-08-01T06:04:30Z</dcterms:modified>
  <dc:identifier>DAGtUfLokWY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0x0101003C1FA8D081B3F14BBF6E8C6BFCD761CC</vt:lpwstr>
  </property>
</Properties>
</file>